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63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51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76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7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8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25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05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0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1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79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12360-78B1-4F12-B3A1-CFF7F1053DC8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6B637-2270-4239-836B-5046338F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25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6632"/>
            <a:ext cx="6858000" cy="15121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Сенсорная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комната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92696"/>
            <a:ext cx="7821488" cy="5472608"/>
          </a:xfrm>
        </p:spPr>
        <p:txBody>
          <a:bodyPr>
            <a:normAutofit fontScale="92500" lnSpcReduction="20000"/>
          </a:bodyPr>
          <a:lstStyle/>
          <a:p>
            <a:pPr marL="228600" lvl="0" indent="-228600" algn="l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Для повышения эффективности коррекционно-развивающей работы администрацией и психологом нашего детского сада организована специальная развивающая среда. Которая состоит из множества различного рода стимуляторов, воздействующих на органы зрения, слуха, обоняния, осязания и вестибулярные рецепторы. Так как восприятие активно развивается на протяжении всего дошкольного возраста и является ведущей функцией, его значение в жизни ребенка велико. Именно на формирование восприятия обращается внимание при различных нарушениях, в том числе и при общем недоразвитии речи. Коррекционная работа с использованием многофункциональной развивающей среды направлена на поэтапное включение всех сенсорных потоков через стимуляцию различных органов чувств. </a:t>
            </a:r>
          </a:p>
          <a:p>
            <a:pPr lvl="0" algn="l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124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>«Набор для развития тактильных ощущений» </a:t>
            </a:r>
            <a:br>
              <a:rPr lang="ru-RU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</a:br>
            <a:endParaRPr lang="ru-RU" b="1" dirty="0">
              <a:solidFill>
                <a:srgbClr val="385723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60" y="1628800"/>
            <a:ext cx="3048000" cy="22939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864" y="1553892"/>
            <a:ext cx="2781300" cy="22780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365104"/>
            <a:ext cx="3048000" cy="22939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68133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04813"/>
            <a:ext cx="7886700" cy="132556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Сенсорная тропа</a:t>
            </a:r>
            <a:br>
              <a:rPr lang="ru-RU" sz="54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178"/>
            <a:ext cx="5762778" cy="48052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108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476672"/>
            <a:ext cx="7886700" cy="6048672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Создавая искусственную окружающую среду, мы также стремились к тому, чтобы здесь можно было почувствовать себя в приятной, спокойной и безопасной обстановке. После занятий, проводимых с использованием современного многофункционального оборудования у детей: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улучшается эмоциональное состояние;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снижается беспокойство, тревожность и возбуждение;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происходит активизация мозговой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6307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598" y="1556792"/>
            <a:ext cx="4084168" cy="519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81891"/>
            <a:ext cx="8335963" cy="2239047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Перечень отдельного игрового оборудования на развитие внимания и памяти, мышления восприятия, которые использует психолог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.</a:t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</a:br>
            <a:r>
              <a:rPr lang="ru-RU" sz="5300" dirty="0" smtClean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>Пузырьковая колонна</a:t>
            </a:r>
            <a:r>
              <a:rPr lang="ru-RU" sz="5300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5300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</a:br>
            <a:endParaRPr lang="ru-RU" sz="5300" dirty="0">
              <a:solidFill>
                <a:srgbClr val="3857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542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60" y="1052736"/>
            <a:ext cx="4534250" cy="339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5477" y="260648"/>
            <a:ext cx="78867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«Зеркальный уголок»</a:t>
            </a:r>
            <a:br>
              <a:rPr lang="ru-RU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14674"/>
            <a:ext cx="4726349" cy="354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4116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>Светящаяся гирлянда.</a:t>
            </a:r>
            <a:br>
              <a:rPr lang="ru-RU" sz="5400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</a:br>
            <a:endParaRPr lang="ru-RU" sz="5400" b="1" dirty="0">
              <a:solidFill>
                <a:srgbClr val="385723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работа\фото работа\100_368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3" y="1628800"/>
            <a:ext cx="6454486" cy="48408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496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</p:spPr>
        <p:txBody>
          <a:bodyPr>
            <a:noAutofit/>
          </a:bodyPr>
          <a:lstStyle/>
          <a:p>
            <a:r>
              <a:rPr lang="ru-RU" sz="8000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>Лампа « Вулкан» </a:t>
            </a:r>
            <a:br>
              <a:rPr lang="ru-RU" sz="8000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</a:br>
            <a:endParaRPr lang="ru-RU" sz="8000" b="1" dirty="0">
              <a:solidFill>
                <a:srgbClr val="385723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1556792"/>
            <a:ext cx="6106516" cy="45957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594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Calibri"/>
                <a:ea typeface="Calibri"/>
                <a:cs typeface="Times New Roman"/>
              </a:rPr>
              <a:t> </a:t>
            </a:r>
            <a:r>
              <a:rPr lang="ru-RU" sz="6000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>Солнышко с </a:t>
            </a:r>
            <a:r>
              <a:rPr lang="ru-RU" sz="6000" b="1" dirty="0" smtClean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>ручками - лучший друг детей</a:t>
            </a:r>
            <a:r>
              <a:rPr lang="ru-RU" sz="6000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6000" b="1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</a:br>
            <a:endParaRPr lang="ru-RU" sz="6000" b="1" dirty="0">
              <a:solidFill>
                <a:srgbClr val="385723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01" y="1716119"/>
            <a:ext cx="6144015" cy="46181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711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</p:spPr>
        <p:txBody>
          <a:bodyPr>
            <a:noAutofit/>
          </a:bodyPr>
          <a:lstStyle/>
          <a:p>
            <a:r>
              <a:rPr lang="ru-RU" sz="7200" dirty="0">
                <a:solidFill>
                  <a:srgbClr val="385723"/>
                </a:solidFill>
                <a:latin typeface="Sylfaen" pitchFamily="18" charset="0"/>
                <a:ea typeface="Calibri"/>
                <a:cs typeface="Times New Roman"/>
              </a:rPr>
              <a:t>Звездный дождь. </a:t>
            </a:r>
            <a:br>
              <a:rPr lang="ru-RU" sz="7200" dirty="0">
                <a:solidFill>
                  <a:srgbClr val="385723"/>
                </a:solidFill>
                <a:latin typeface="Sylfaen" pitchFamily="18" charset="0"/>
                <a:ea typeface="Calibri"/>
                <a:cs typeface="Times New Roman"/>
              </a:rPr>
            </a:br>
            <a:endParaRPr lang="ru-RU" sz="7200" dirty="0">
              <a:solidFill>
                <a:srgbClr val="385723"/>
              </a:solidFill>
              <a:latin typeface="Sylfae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268760"/>
            <a:ext cx="6060128" cy="45482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0767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</p:spPr>
        <p:txBody>
          <a:bodyPr>
            <a:noAutofit/>
          </a:bodyPr>
          <a:lstStyle/>
          <a:p>
            <a:r>
              <a:rPr lang="ru-RU" sz="6600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>«Сенсорный столик».</a:t>
            </a:r>
            <a:br>
              <a:rPr lang="ru-RU" sz="6600" dirty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</a:br>
            <a:endParaRPr lang="ru-RU" sz="6600" dirty="0">
              <a:solidFill>
                <a:srgbClr val="385723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1713206"/>
            <a:ext cx="5881354" cy="44137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344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0066"/>
            <a:ext cx="5832648" cy="604302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3429000"/>
            <a:ext cx="7886700" cy="3312368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  <a:t>Мягкие игрушки.</a:t>
            </a:r>
            <a:br>
              <a:rPr lang="ru-RU" sz="6000" b="1" dirty="0" smtClean="0">
                <a:solidFill>
                  <a:srgbClr val="385723"/>
                </a:solidFill>
                <a:latin typeface="Calibri"/>
                <a:ea typeface="Calibri"/>
                <a:cs typeface="Times New Roman"/>
              </a:rPr>
            </a:br>
            <a:endParaRPr lang="ru-RU" sz="6000" b="1" dirty="0">
              <a:solidFill>
                <a:srgbClr val="385723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89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Monotype Corsiva"/>
        <a:ea typeface=""/>
        <a:cs typeface=""/>
      </a:majorFont>
      <a:minorFont>
        <a:latin typeface="Monotype Corsiv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171</Template>
  <TotalTime>54</TotalTime>
  <Words>207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171</vt:lpstr>
      <vt:lpstr>       Сенсорная комната </vt:lpstr>
      <vt:lpstr>Перечень отдельного игрового оборудования на развитие внимания и памяти, мышления восприятия, которые использует психолог. Пузырьковая колонна </vt:lpstr>
      <vt:lpstr>«Зеркальный уголок» </vt:lpstr>
      <vt:lpstr>Светящаяся гирлянда. </vt:lpstr>
      <vt:lpstr>Лампа « Вулкан»  </vt:lpstr>
      <vt:lpstr> Солнышко с ручками - лучший друг детей </vt:lpstr>
      <vt:lpstr>Звездный дождь.  </vt:lpstr>
      <vt:lpstr>«Сенсорный столик». </vt:lpstr>
      <vt:lpstr>Мягкие игрушки. </vt:lpstr>
      <vt:lpstr>«Набор для развития тактильных ощущений»  </vt:lpstr>
      <vt:lpstr>Сенсорная тропа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Сенсорная комната</dc:title>
  <dc:creator>1</dc:creator>
  <cp:lastModifiedBy>1</cp:lastModifiedBy>
  <cp:revision>7</cp:revision>
  <dcterms:created xsi:type="dcterms:W3CDTF">2016-01-20T04:01:52Z</dcterms:created>
  <dcterms:modified xsi:type="dcterms:W3CDTF">2016-01-20T05:51:41Z</dcterms:modified>
</cp:coreProperties>
</file>